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72" r:id="rId3"/>
    <p:sldId id="258" r:id="rId4"/>
    <p:sldId id="257" r:id="rId5"/>
    <p:sldId id="259" r:id="rId6"/>
    <p:sldId id="267" r:id="rId7"/>
    <p:sldId id="266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76" y="-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02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7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1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720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864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92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488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238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970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169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565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8411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0609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08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269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646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6CA13-B85E-4CE9-B052-B2B95DDA1D10}" type="datetimeFigureOut">
              <a:rPr lang="ru-RU" smtClean="0"/>
              <a:pPr/>
              <a:t>12.04.2026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E63ABB2-D223-4B2F-A6DA-8E5EA85997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64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85949" y="1290879"/>
            <a:ext cx="9524653" cy="278606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цифровых образовательных ресурсов при формировании предпосылок функциональной грамотности у дошкольников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28747" y="4240045"/>
            <a:ext cx="3381855" cy="1126283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Белогорцева Н.Н.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314" y="195695"/>
            <a:ext cx="982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«Детский сад комбинированного вида «Радуга»</a:t>
            </a:r>
          </a:p>
        </p:txBody>
      </p:sp>
    </p:spTree>
    <p:extLst>
      <p:ext uri="{BB962C8B-B14F-4D97-AF65-F5344CB8AC3E}">
        <p14:creationId xmlns:p14="http://schemas.microsoft.com/office/powerpoint/2010/main" val="256768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398643" y="1490840"/>
            <a:ext cx="9263268" cy="5029229"/>
          </a:xfrm>
        </p:spPr>
        <p:txBody>
          <a:bodyPr>
            <a:normAutofit fontScale="92500"/>
          </a:bodyPr>
          <a:lstStyle/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образование - как базис формирования функциональной грамотности ребенка в условиях реализации Федерального государственного образовательного стандарта дошкольного образования, направлен на формирование у детей дошкольного возраста: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речевой активности;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естественнонаучных представлений и основ экологической грамотности;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социально-коммуникативной грамотности;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финансовой и математической грамотности.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98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501" y="4129684"/>
            <a:ext cx="2838943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019" y="4117275"/>
            <a:ext cx="2748781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501" y="1092850"/>
            <a:ext cx="3043735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16" y="1086386"/>
            <a:ext cx="2773409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182" y="1086386"/>
            <a:ext cx="2952115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167" y="4129684"/>
            <a:ext cx="2778462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1233527" y="281676"/>
            <a:ext cx="3803679" cy="3445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слоговому чтению</a:t>
            </a: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1321986" y="3733650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Слоговая таблица</a:t>
            </a: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8868165" y="3785128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букву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5146120" y="281676"/>
            <a:ext cx="3007509" cy="3445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Звуковой анализ слов</a:t>
            </a: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8575829" y="281676"/>
            <a:ext cx="3266377" cy="4995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Таблицы для чтения</a:t>
            </a: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572273" y="3772719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Ребусы</a:t>
            </a:r>
          </a:p>
        </p:txBody>
      </p:sp>
    </p:spTree>
    <p:extLst>
      <p:ext uri="{BB962C8B-B14F-4D97-AF65-F5344CB8AC3E}">
        <p14:creationId xmlns:p14="http://schemas.microsoft.com/office/powerpoint/2010/main" val="1833469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439" y="346953"/>
            <a:ext cx="3640224" cy="34455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ТРИЗ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1" y="4506971"/>
            <a:ext cx="3652654" cy="19840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649" y="1603110"/>
            <a:ext cx="2355832" cy="21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439" y="1598744"/>
            <a:ext cx="3024000" cy="21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79" y="1655014"/>
            <a:ext cx="2349730" cy="21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887042" y="1213971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Системный оператор</a:t>
            </a: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563741" y="1213971"/>
            <a:ext cx="2698405" cy="3446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пересказа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3979426" y="3995227"/>
            <a:ext cx="5068223" cy="3952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 кодировка литературных произведений</a:t>
            </a: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8653669" y="1221678"/>
            <a:ext cx="3021495" cy="433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серии картин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614" y="4368991"/>
            <a:ext cx="2893742" cy="22600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28" y="4383776"/>
            <a:ext cx="2700221" cy="22304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8" name="Объект 2"/>
          <p:cNvSpPr txBox="1">
            <a:spLocks/>
          </p:cNvSpPr>
          <p:nvPr/>
        </p:nvSpPr>
        <p:spPr>
          <a:xfrm>
            <a:off x="675427" y="3957609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Морфотаблица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8686093" y="3972264"/>
            <a:ext cx="2698405" cy="3445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Причина-следствие</a:t>
            </a:r>
          </a:p>
        </p:txBody>
      </p:sp>
    </p:spTree>
    <p:extLst>
      <p:ext uri="{BB962C8B-B14F-4D97-AF65-F5344CB8AC3E}">
        <p14:creationId xmlns:p14="http://schemas.microsoft.com/office/powerpoint/2010/main" val="3265093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441" y="3670753"/>
            <a:ext cx="3209491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432607" y="307247"/>
            <a:ext cx="3252694" cy="29721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995" y="307248"/>
            <a:ext cx="3262957" cy="28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1949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667" y="3829878"/>
            <a:ext cx="4614357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957" y="624110"/>
            <a:ext cx="4476067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992" y="624110"/>
            <a:ext cx="4449814" cy="25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992" y="3829878"/>
            <a:ext cx="4528290" cy="26540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77755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141335" cy="5379125"/>
          </a:xfrm>
        </p:spPr>
        <p:txBody>
          <a:bodyPr>
            <a:normAutofit/>
          </a:bodyPr>
          <a:lstStyle/>
          <a:p>
            <a:pPr algn="ctr"/>
            <a: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b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10962514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250</TotalTime>
  <Words>111</Words>
  <Application>Microsoft Office PowerPoint</Application>
  <PresentationFormat>Произвольный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Легкий дым</vt:lpstr>
      <vt:lpstr>Использование цифровых образовательных ресурсов при формировании предпосылок функциональной грамотности у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интерактивных и технических средств обучения в старшей группе №4 «Семицветик»</dc:title>
  <dc:creator>Asus</dc:creator>
  <cp:lastModifiedBy>Артём</cp:lastModifiedBy>
  <cp:revision>36</cp:revision>
  <dcterms:created xsi:type="dcterms:W3CDTF">2022-01-14T07:45:11Z</dcterms:created>
  <dcterms:modified xsi:type="dcterms:W3CDTF">2026-04-12T16:23:50Z</dcterms:modified>
</cp:coreProperties>
</file>