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D819-24FC-4225-A70C-1EDECA5ADAC3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AC9A3-BC28-40C6-8D05-8AF86EE802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73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1D819-24FC-4225-A70C-1EDECA5ADAC3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AC9A3-BC28-40C6-8D05-8AF86EE802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931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Интерактивная дидактическая игра</a:t>
            </a:r>
            <a:br>
              <a:rPr lang="ru-RU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«Насекомые»</a:t>
            </a:r>
            <a:endParaRPr lang="ru-RU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88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Какое насекомоё плетёт паутину и охотится на мух?</a:t>
            </a:r>
            <a:endParaRPr lang="ru-RU" smtClean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98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Какое насекомое рождается из гусеницы и любит порхать над цветами?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140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Какое насекомое ходит по воде?</a:t>
            </a:r>
            <a:endParaRPr lang="ru-RU" smtClean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38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Какое насекомое похоже на мухомор?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547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Какое насекомое может укусить?</a:t>
            </a:r>
            <a:endParaRPr lang="ru-RU" smtClean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Какое усатое насекомое пугает всех в сказке К.И. Чуковского?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016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Пару каких насекомых мы встречаем в одной из известных басен И. Крылова?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735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Какое насекомое делает мёд?</a:t>
            </a:r>
            <a:endParaRPr lang="ru-RU" smtClean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063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Как называется насекомое, способное прыгать на дальнее расстояние?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797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Экран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Интерактивная дидактическая игра «Насекомые»</vt:lpstr>
      <vt:lpstr>Какое насекомоё плетёт паутину и охотится на мух?</vt:lpstr>
      <vt:lpstr>Какое насекомое рождается из гусеницы и любит порхать над цветами?</vt:lpstr>
      <vt:lpstr>Какое насекомое ходит по воде?</vt:lpstr>
      <vt:lpstr>Какое насекомое похоже на мухомор?</vt:lpstr>
      <vt:lpstr>Какое насекомое может укусить?</vt:lpstr>
      <vt:lpstr>Какое усатое насекомое пугает всех в сказке К.И. Чуковского?</vt:lpstr>
      <vt:lpstr>Пару каких насекомых мы встречаем в одной из известных басен И. Крылова?</vt:lpstr>
      <vt:lpstr>Какое насекомое делает мёд?</vt:lpstr>
      <vt:lpstr>Как называется насекомое, способное прыгать на дальнее расстояние?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дидактическая игра «Насекомые»</dc:title>
  <dc:creator>Артём</dc:creator>
  <cp:lastModifiedBy>Артём</cp:lastModifiedBy>
  <cp:revision>1</cp:revision>
  <dcterms:created xsi:type="dcterms:W3CDTF">2021-05-10T04:49:56Z</dcterms:created>
  <dcterms:modified xsi:type="dcterms:W3CDTF">2021-05-10T04:49:56Z</dcterms:modified>
</cp:coreProperties>
</file>