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434" autoAdjust="0"/>
  </p:normalViewPr>
  <p:slideViewPr>
    <p:cSldViewPr>
      <p:cViewPr>
        <p:scale>
          <a:sx n="125" d="100"/>
          <a:sy n="125" d="100"/>
        </p:scale>
        <p:origin x="-1272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  <p:sndAc>
      <p:stSnd>
        <p:snd r:embed="rId1" name="push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BEEAD3C-9C20-402F-A255-94A67AEDEAE8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C496069-95D2-417A-B90E-1647E3867BA9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  <p:sndAc>
      <p:stSnd>
        <p:snd r:embed="rId13" name="push.wav"/>
      </p:stSnd>
    </p:sndAc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8229600" cy="1500198"/>
          </a:xfrm>
        </p:spPr>
        <p:txBody>
          <a:bodyPr/>
          <a:lstStyle/>
          <a:p>
            <a:r>
              <a:rPr lang="ru-RU" dirty="0" smtClean="0">
                <a:solidFill>
                  <a:srgbClr val="FF9900"/>
                </a:solidFill>
              </a:rPr>
              <a:t>Расставь купюры по возрастанию</a:t>
            </a:r>
            <a:endParaRPr lang="ru-RU" dirty="0">
              <a:solidFill>
                <a:srgbClr val="FF99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1857364"/>
            <a:ext cx="8501122" cy="4714908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934982"/>
              </p:ext>
            </p:extLst>
          </p:nvPr>
        </p:nvGraphicFramePr>
        <p:xfrm>
          <a:off x="1" y="1714488"/>
          <a:ext cx="9072560" cy="4882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/>
                <a:gridCol w="1814512"/>
                <a:gridCol w="1814512"/>
                <a:gridCol w="1814512"/>
                <a:gridCol w="1814512"/>
              </a:tblGrid>
              <a:tr h="1494713"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rgbClr val="FFFF00"/>
                          </a:solidFill>
                        </a:rPr>
                        <a:t>1</a:t>
                      </a:r>
                      <a:endParaRPr lang="ru-RU" sz="6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rgbClr val="FFFF00"/>
                          </a:solidFill>
                        </a:rPr>
                        <a:t>2</a:t>
                      </a:r>
                      <a:endParaRPr lang="ru-RU" sz="6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rgbClr val="FFFF00"/>
                          </a:solidFill>
                        </a:rPr>
                        <a:t>3</a:t>
                      </a:r>
                      <a:endParaRPr lang="ru-RU" sz="6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rgbClr val="FFFF00"/>
                          </a:solidFill>
                        </a:rPr>
                        <a:t>4</a:t>
                      </a:r>
                      <a:endParaRPr lang="ru-RU" sz="6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rgbClr val="FFFF00"/>
                          </a:solidFill>
                        </a:rPr>
                        <a:t>5</a:t>
                      </a:r>
                      <a:endParaRPr lang="ru-RU" sz="6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33881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 descr="C:\Users\user\Downloads\DecPZwtWkAE8zS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4703" y="5049179"/>
            <a:ext cx="1794484" cy="1152128"/>
          </a:xfrm>
          <a:prstGeom prst="rect">
            <a:avLst/>
          </a:prstGeom>
          <a:noFill/>
        </p:spPr>
      </p:pic>
      <p:pic>
        <p:nvPicPr>
          <p:cNvPr id="1029" name="Picture 5" descr="C:\Users\user\Downloads\476-zastavka-100-rub-c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5085184"/>
            <a:ext cx="1769436" cy="1080119"/>
          </a:xfrm>
          <a:prstGeom prst="rect">
            <a:avLst/>
          </a:prstGeom>
          <a:noFill/>
        </p:spPr>
      </p:pic>
      <p:pic>
        <p:nvPicPr>
          <p:cNvPr id="1030" name="Picture 6" descr="C:\Users\user\Downloads\406534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178" y="5085185"/>
            <a:ext cx="1912882" cy="1152127"/>
          </a:xfrm>
          <a:prstGeom prst="rect">
            <a:avLst/>
          </a:prstGeom>
          <a:noFill/>
        </p:spPr>
      </p:pic>
      <p:pic>
        <p:nvPicPr>
          <p:cNvPr id="1031" name="Picture 7" descr="C:\Users\user\Downloads\10199451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3645024"/>
            <a:ext cx="1821015" cy="1008111"/>
          </a:xfrm>
          <a:prstGeom prst="rect">
            <a:avLst/>
          </a:prstGeom>
          <a:noFill/>
        </p:spPr>
      </p:pic>
      <p:pic>
        <p:nvPicPr>
          <p:cNvPr id="1033" name="Picture 9" descr="C:\Users\user\Downloads\200_rubles_2017_obvers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80962" y="3630317"/>
            <a:ext cx="1789181" cy="100811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  <p:sndAc>
      <p:stSnd>
        <p:snd r:embed="rId2" name="pu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111E-6 L -0.39166 -0.2150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83" y="-1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-0.60868 -0.2150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434" y="-1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22222E-6 L -0.18628 0.00231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23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2.96296E-6 L 0.58003 -0.2226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3" y="-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4 0.00023 L 0.59635 0.00046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856984" cy="836712"/>
          </a:xfrm>
        </p:spPr>
        <p:txBody>
          <a:bodyPr>
            <a:normAutofit/>
          </a:bodyPr>
          <a:lstStyle/>
          <a:p>
            <a:r>
              <a:rPr lang="ru-RU" sz="3200" cap="all" dirty="0">
                <a:solidFill>
                  <a:srgbClr val="FF9900"/>
                </a:soli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rPr>
              <a:t>Расставь купюры по возрастанию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692696"/>
            <a:ext cx="8712968" cy="5976664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ru-RU" sz="8000" dirty="0" smtClean="0">
                <a:solidFill>
                  <a:srgbClr val="FF0000"/>
                </a:solidFill>
              </a:rPr>
              <a:t>1    2    3    4    5</a:t>
            </a:r>
          </a:p>
          <a:p>
            <a:pPr marL="137160" indent="0" algn="ctr">
              <a:buNone/>
            </a:pPr>
            <a:endParaRPr lang="ru-RU" sz="8000" dirty="0" smtClean="0">
              <a:solidFill>
                <a:srgbClr val="FF0000"/>
              </a:solidFill>
            </a:endParaRPr>
          </a:p>
          <a:p>
            <a:pPr marL="137160" indent="0">
              <a:buNone/>
            </a:pPr>
            <a:r>
              <a:rPr lang="ru-RU" sz="8000" dirty="0">
                <a:solidFill>
                  <a:srgbClr val="FF0000"/>
                </a:solidFill>
              </a:rPr>
              <a:t> </a:t>
            </a:r>
            <a:r>
              <a:rPr lang="ru-RU" sz="8000" dirty="0" smtClean="0">
                <a:solidFill>
                  <a:srgbClr val="FF0000"/>
                </a:solidFill>
              </a:rPr>
              <a:t>         6          7    </a:t>
            </a:r>
          </a:p>
          <a:p>
            <a:pPr marL="137160" indent="0" algn="ctr">
              <a:buNone/>
            </a:pPr>
            <a:endParaRPr lang="ru-RU" sz="8000" dirty="0" smtClean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35" y="1845188"/>
            <a:ext cx="2105005" cy="11647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9146" y="2897427"/>
            <a:ext cx="2088232" cy="11389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2469" y="4946425"/>
            <a:ext cx="2219851" cy="10457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4088" y="2934026"/>
            <a:ext cx="1800200" cy="8190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35696" y="4990489"/>
            <a:ext cx="2232248" cy="10759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0232" y="1886581"/>
            <a:ext cx="2232248" cy="96253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3267" y="1777611"/>
            <a:ext cx="1749473" cy="101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944134"/>
      </p:ext>
    </p:extLst>
  </p:cSld>
  <p:clrMapOvr>
    <a:masterClrMapping/>
  </p:clrMapOvr>
  <p:transition>
    <p:dissolve/>
    <p:sndAc>
      <p:stSnd>
        <p:snd r:embed="rId2" name="push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189</TotalTime>
  <Words>21</Words>
  <Application>Microsoft Office PowerPoint</Application>
  <PresentationFormat>Экран (4:3)</PresentationFormat>
  <Paragraphs>10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Апекс</vt:lpstr>
      <vt:lpstr>Расставь купюры по возрастанию</vt:lpstr>
      <vt:lpstr>Расставь купюры по возрастанию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Расставь купюры по возрастанию</dc:title>
  <dc:creator>Windows User</dc:creator>
  <cp:lastModifiedBy>Артём</cp:lastModifiedBy>
  <cp:revision>8</cp:revision>
  <dcterms:created xsi:type="dcterms:W3CDTF">2019-01-21T09:45:46Z</dcterms:created>
  <dcterms:modified xsi:type="dcterms:W3CDTF">2021-01-06T02:48:41Z</dcterms:modified>
</cp:coreProperties>
</file>