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3F4459-2339-48E5-9361-738C74F17625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A274E-3170-427A-A705-9079173012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079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A274E-3170-427A-A705-9079173012C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A274E-3170-427A-A705-9079173012C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DDC2855-9DB7-4C21-856A-4A3D2D342A77}" type="datetimeFigureOut">
              <a:rPr lang="ru-RU" smtClean="0"/>
              <a:pPr/>
              <a:t>17.01.2021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BBC84BB-7A41-4E3A-8FA9-FA80C8A759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dissolve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6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0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2786082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C00000"/>
                </a:solidFill>
              </a:rPr>
              <a:t>Экологическая</a:t>
            </a:r>
            <a:br>
              <a:rPr lang="ru-RU" sz="6600" dirty="0" smtClean="0">
                <a:solidFill>
                  <a:srgbClr val="C00000"/>
                </a:solidFill>
              </a:rPr>
            </a:br>
            <a:r>
              <a:rPr lang="ru-RU" sz="6600" dirty="0" smtClean="0">
                <a:solidFill>
                  <a:srgbClr val="C00000"/>
                </a:solidFill>
              </a:rPr>
              <a:t>азбука</a:t>
            </a:r>
            <a:endParaRPr lang="ru-RU" sz="6600" dirty="0">
              <a:solidFill>
                <a:srgbClr val="C00000"/>
              </a:solidFill>
            </a:endParaRPr>
          </a:p>
        </p:txBody>
      </p:sp>
      <p:pic>
        <p:nvPicPr>
          <p:cNvPr id="1028" name="Picture 4" descr="C:\Users\александр\Desktop\2d7c9fa9d317ba54adfd9709c7c923e6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56792"/>
            <a:ext cx="3514725" cy="492442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644008" y="3573016"/>
            <a:ext cx="4104456" cy="172354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14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МАДОУ </a:t>
            </a:r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 Детский сад </a:t>
            </a:r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комбинированного вида «Радуга»</a:t>
            </a:r>
            <a:endParaRPr lang="ru-RU" sz="20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Воспитатель:</a:t>
            </a:r>
            <a:endParaRPr lang="ru-RU" sz="14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Белогорцева</a:t>
            </a:r>
            <a:r>
              <a:rPr lang="ru-RU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Н.Н.</a:t>
            </a:r>
            <a:endParaRPr lang="ru-RU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9" name="Picture 5" descr="C:\Users\александр\Desktop\928262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852936"/>
            <a:ext cx="1800225" cy="19335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764704"/>
            <a:ext cx="2520280" cy="10069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spc="300" dirty="0" smtClean="0">
                <a:solidFill>
                  <a:srgbClr val="00B050"/>
                </a:solidFill>
              </a:rPr>
              <a:t>Экология</a:t>
            </a:r>
            <a:r>
              <a:rPr lang="ru-RU" sz="2800" b="1" spc="300" dirty="0" smtClean="0">
                <a:solidFill>
                  <a:srgbClr val="FFFF00"/>
                </a:solidFill>
              </a:rPr>
              <a:t> </a:t>
            </a:r>
            <a:r>
              <a:rPr lang="ru-RU" sz="2000" b="1" i="1" dirty="0" smtClean="0">
                <a:solidFill>
                  <a:srgbClr val="FFFF00"/>
                </a:solidFill>
              </a:rPr>
              <a:t>твоего дома</a:t>
            </a:r>
            <a:endParaRPr lang="ru-RU" sz="2000" b="1" i="1" dirty="0">
              <a:solidFill>
                <a:srgbClr val="FFFF00"/>
              </a:solidFill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2928926" y="785794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5-конечная звезда 6"/>
          <p:cNvSpPr/>
          <p:nvPr/>
        </p:nvSpPr>
        <p:spPr>
          <a:xfrm>
            <a:off x="4143372" y="785794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5-конечная звезда 7"/>
          <p:cNvSpPr/>
          <p:nvPr/>
        </p:nvSpPr>
        <p:spPr>
          <a:xfrm>
            <a:off x="5357818" y="785794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5-конечная звезда 9"/>
          <p:cNvSpPr/>
          <p:nvPr/>
        </p:nvSpPr>
        <p:spPr>
          <a:xfrm>
            <a:off x="6500826" y="785794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95536" y="2571744"/>
            <a:ext cx="2592288" cy="914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spc="300" dirty="0" smtClean="0">
                <a:solidFill>
                  <a:srgbClr val="00B050"/>
                </a:solidFill>
              </a:rPr>
              <a:t>Экология</a:t>
            </a:r>
            <a:r>
              <a:rPr lang="ru-RU" sz="2400" b="1" dirty="0" smtClean="0">
                <a:solidFill>
                  <a:srgbClr val="00B050"/>
                </a:solidFill>
              </a:rPr>
              <a:t> </a:t>
            </a:r>
            <a:r>
              <a:rPr lang="ru-RU" sz="3200" b="1" i="1" dirty="0" smtClean="0">
                <a:solidFill>
                  <a:schemeClr val="accent4">
                    <a:lumMod val="75000"/>
                  </a:schemeClr>
                </a:solidFill>
              </a:rPr>
              <a:t>леса</a:t>
            </a:r>
            <a:endParaRPr lang="ru-RU" sz="32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95536" y="4221088"/>
            <a:ext cx="2448272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Растения </a:t>
            </a:r>
            <a:r>
              <a:rPr lang="ru-RU" sz="2800" b="1" dirty="0" smtClean="0">
                <a:solidFill>
                  <a:schemeClr val="accent4"/>
                </a:solidFill>
              </a:rPr>
              <a:t>-</a:t>
            </a:r>
            <a:r>
              <a:rPr lang="ru-RU" sz="2400" b="1" dirty="0" smtClean="0">
                <a:solidFill>
                  <a:srgbClr val="92D050"/>
                </a:solidFill>
              </a:rPr>
              <a:t> </a:t>
            </a:r>
            <a:r>
              <a:rPr lang="ru-RU" sz="2400" b="1" i="1" spc="300" dirty="0" smtClean="0">
                <a:solidFill>
                  <a:srgbClr val="00B050"/>
                </a:solidFill>
              </a:rPr>
              <a:t>экологи</a:t>
            </a:r>
            <a:endParaRPr lang="ru-RU" sz="2400" b="1" i="1" spc="300" dirty="0">
              <a:solidFill>
                <a:srgbClr val="00B050"/>
              </a:solidFill>
            </a:endParaRPr>
          </a:p>
        </p:txBody>
      </p:sp>
      <p:sp>
        <p:nvSpPr>
          <p:cNvPr id="16" name="TextBox 15">
            <a:hlinkClick r:id="rId3" action="ppaction://hlinksldjump"/>
          </p:cNvPr>
          <p:cNvSpPr txBox="1"/>
          <p:nvPr/>
        </p:nvSpPr>
        <p:spPr>
          <a:xfrm>
            <a:off x="4429124" y="1000108"/>
            <a:ext cx="39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92D050"/>
                </a:solidFill>
              </a:rPr>
              <a:t>2</a:t>
            </a:r>
            <a:endParaRPr lang="ru-RU" sz="3200" b="1" dirty="0">
              <a:solidFill>
                <a:srgbClr val="92D050"/>
              </a:solidFill>
            </a:endParaRPr>
          </a:p>
        </p:txBody>
      </p:sp>
      <p:sp>
        <p:nvSpPr>
          <p:cNvPr id="17" name="TextBox 16">
            <a:hlinkClick r:id="rId4" action="ppaction://hlinksldjump"/>
          </p:cNvPr>
          <p:cNvSpPr txBox="1"/>
          <p:nvPr/>
        </p:nvSpPr>
        <p:spPr>
          <a:xfrm>
            <a:off x="5643570" y="100010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3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40" name="5-конечная звезда 39"/>
          <p:cNvSpPr/>
          <p:nvPr/>
        </p:nvSpPr>
        <p:spPr>
          <a:xfrm>
            <a:off x="2928926" y="2500306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5-конечная звезда 40">
            <a:hlinkClick r:id="rId5" action="ppaction://hlinksldjump"/>
          </p:cNvPr>
          <p:cNvSpPr/>
          <p:nvPr/>
        </p:nvSpPr>
        <p:spPr>
          <a:xfrm>
            <a:off x="4143372" y="2500306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2" name="5-конечная звезда 41"/>
          <p:cNvSpPr/>
          <p:nvPr/>
        </p:nvSpPr>
        <p:spPr>
          <a:xfrm>
            <a:off x="5357818" y="2500306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5-конечная звезда 43"/>
          <p:cNvSpPr/>
          <p:nvPr/>
        </p:nvSpPr>
        <p:spPr>
          <a:xfrm>
            <a:off x="6500826" y="2500306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6" name="TextBox 45">
            <a:hlinkClick r:id="rId6" action="ppaction://hlinksldjump"/>
          </p:cNvPr>
          <p:cNvSpPr txBox="1"/>
          <p:nvPr/>
        </p:nvSpPr>
        <p:spPr>
          <a:xfrm>
            <a:off x="4429124" y="2714620"/>
            <a:ext cx="39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92D050"/>
                </a:solidFill>
              </a:rPr>
              <a:t>2</a:t>
            </a:r>
            <a:endParaRPr lang="ru-RU" sz="3200" b="1" dirty="0">
              <a:solidFill>
                <a:srgbClr val="92D050"/>
              </a:solidFill>
            </a:endParaRPr>
          </a:p>
        </p:txBody>
      </p:sp>
      <p:sp>
        <p:nvSpPr>
          <p:cNvPr id="47" name="TextBox 46">
            <a:hlinkClick r:id="rId7" action="ppaction://hlinksldjump"/>
          </p:cNvPr>
          <p:cNvSpPr txBox="1"/>
          <p:nvPr/>
        </p:nvSpPr>
        <p:spPr>
          <a:xfrm>
            <a:off x="5643570" y="271462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3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48" name="TextBox 47">
            <a:hlinkClick r:id="rId8" action="ppaction://hlinksldjump"/>
          </p:cNvPr>
          <p:cNvSpPr txBox="1"/>
          <p:nvPr/>
        </p:nvSpPr>
        <p:spPr>
          <a:xfrm>
            <a:off x="6732240" y="2780928"/>
            <a:ext cx="737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4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50" name="5-конечная звезда 49"/>
          <p:cNvSpPr/>
          <p:nvPr/>
        </p:nvSpPr>
        <p:spPr>
          <a:xfrm>
            <a:off x="2928926" y="4143380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1" name="5-конечная звезда 50"/>
          <p:cNvSpPr/>
          <p:nvPr/>
        </p:nvSpPr>
        <p:spPr>
          <a:xfrm>
            <a:off x="4143372" y="4143380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5-конечная звезда 51"/>
          <p:cNvSpPr/>
          <p:nvPr/>
        </p:nvSpPr>
        <p:spPr>
          <a:xfrm>
            <a:off x="5357818" y="4143380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4" name="5-конечная звезда 53"/>
          <p:cNvSpPr/>
          <p:nvPr/>
        </p:nvSpPr>
        <p:spPr>
          <a:xfrm>
            <a:off x="6500826" y="4143380"/>
            <a:ext cx="914400" cy="914400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5" name="TextBox 54">
            <a:hlinkClick r:id="rId9" action="ppaction://hlinksldjump"/>
          </p:cNvPr>
          <p:cNvSpPr txBox="1"/>
          <p:nvPr/>
        </p:nvSpPr>
        <p:spPr>
          <a:xfrm>
            <a:off x="3143240" y="435769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1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56" name="TextBox 55">
            <a:hlinkClick r:id="rId10" action="ppaction://hlinksldjump"/>
          </p:cNvPr>
          <p:cNvSpPr txBox="1"/>
          <p:nvPr/>
        </p:nvSpPr>
        <p:spPr>
          <a:xfrm>
            <a:off x="4429124" y="4357694"/>
            <a:ext cx="39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92D050"/>
                </a:solidFill>
              </a:rPr>
              <a:t>2</a:t>
            </a:r>
            <a:endParaRPr lang="ru-RU" sz="3200" b="1" dirty="0">
              <a:solidFill>
                <a:srgbClr val="92D050"/>
              </a:solidFill>
            </a:endParaRPr>
          </a:p>
        </p:txBody>
      </p:sp>
      <p:sp>
        <p:nvSpPr>
          <p:cNvPr id="57" name="TextBox 56">
            <a:hlinkClick r:id="rId11" action="ppaction://hlinksldjump"/>
          </p:cNvPr>
          <p:cNvSpPr txBox="1"/>
          <p:nvPr/>
        </p:nvSpPr>
        <p:spPr>
          <a:xfrm>
            <a:off x="5643570" y="435769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3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58" name="TextBox 57">
            <a:hlinkClick r:id="rId12" action="ppaction://hlinksldjump"/>
          </p:cNvPr>
          <p:cNvSpPr txBox="1"/>
          <p:nvPr/>
        </p:nvSpPr>
        <p:spPr>
          <a:xfrm>
            <a:off x="6786578" y="435769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4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9" name="TextBox 38">
            <a:hlinkClick r:id="rId13" action="ppaction://hlinksldjump"/>
          </p:cNvPr>
          <p:cNvSpPr txBox="1"/>
          <p:nvPr/>
        </p:nvSpPr>
        <p:spPr>
          <a:xfrm>
            <a:off x="6786578" y="100010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4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3" name="TextBox 42">
            <a:hlinkClick r:id="rId5" action="ppaction://hlinksldjump"/>
          </p:cNvPr>
          <p:cNvSpPr txBox="1"/>
          <p:nvPr/>
        </p:nvSpPr>
        <p:spPr>
          <a:xfrm>
            <a:off x="3143240" y="271462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1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49" name="TextBox 48">
            <a:hlinkClick r:id="rId14" action="ppaction://hlinksldjump"/>
          </p:cNvPr>
          <p:cNvSpPr txBox="1"/>
          <p:nvPr/>
        </p:nvSpPr>
        <p:spPr>
          <a:xfrm>
            <a:off x="3143240" y="100010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1</a:t>
            </a:r>
            <a:endParaRPr lang="ru-RU" sz="3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46" grpId="0"/>
      <p:bldP spid="47" grpId="0"/>
      <p:bldP spid="48" grpId="0"/>
      <p:bldP spid="55" grpId="0"/>
      <p:bldP spid="56" grpId="0"/>
      <p:bldP spid="57" grpId="0"/>
      <p:bldP spid="58" grpId="0"/>
      <p:bldP spid="39" grpId="0"/>
      <p:bldP spid="43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23528" y="5589240"/>
            <a:ext cx="115212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5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548680"/>
            <a:ext cx="63824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Сектор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«</a:t>
            </a:r>
            <a:r>
              <a:rPr lang="ru-RU" sz="3200" b="1" dirty="0" smtClean="0">
                <a:solidFill>
                  <a:srgbClr val="FFFF00"/>
                </a:solidFill>
              </a:rPr>
              <a:t>Экология</a:t>
            </a:r>
            <a:r>
              <a:rPr lang="ru-RU" sz="3200" dirty="0">
                <a:solidFill>
                  <a:srgbClr val="FFFF00"/>
                </a:solidFill>
              </a:rPr>
              <a:t> </a:t>
            </a:r>
            <a:r>
              <a:rPr lang="ru-RU" sz="3200" b="1" dirty="0">
                <a:solidFill>
                  <a:srgbClr val="FFFF00"/>
                </a:solidFill>
              </a:rPr>
              <a:t>твоего дома</a:t>
            </a:r>
            <a:r>
              <a:rPr lang="ru-RU" sz="3200" b="1" dirty="0">
                <a:solidFill>
                  <a:srgbClr val="C00000"/>
                </a:solidFill>
              </a:rPr>
              <a:t>»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143372" y="2786058"/>
            <a:ext cx="4143404" cy="121444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Назовите главный источник очищения воздуха в доме?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143372" y="5661248"/>
            <a:ext cx="4143404" cy="79208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Главный источник очищения воздуха в доме – это комнатные растения.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9" name="Управляющая кнопка: назад 8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7919864" y="116632"/>
            <a:ext cx="1224136" cy="115212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</a:t>
            </a:r>
            <a:r>
              <a:rPr lang="ru-RU" sz="1400" b="1" dirty="0" smtClean="0">
                <a:solidFill>
                  <a:srgbClr val="FFFF00"/>
                </a:solidFill>
              </a:rPr>
              <a:t> №1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александр\Desktop\h-26084.jp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88840"/>
            <a:ext cx="3731023" cy="36724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139952" y="2132856"/>
            <a:ext cx="4536504" cy="129671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Как человек может помочь сохранить окружающую среду, не выходя из дома?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63888" y="4941168"/>
            <a:ext cx="5184576" cy="129614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Выключать компьютер, телевизор и другие бытовые приборы, когда они не используются, тем самым уменьшится расход электроэнергии, и затраты топлива.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10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71736" y="404665"/>
            <a:ext cx="50966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</a:t>
            </a:r>
            <a:r>
              <a:rPr lang="ru-RU" sz="3600" b="1" dirty="0" smtClean="0">
                <a:solidFill>
                  <a:srgbClr val="FFFF00"/>
                </a:solidFill>
              </a:rPr>
              <a:t>Экология твоего дома</a:t>
            </a:r>
            <a:r>
              <a:rPr lang="ru-RU" sz="3600" b="1" dirty="0" smtClean="0">
                <a:solidFill>
                  <a:srgbClr val="C00000"/>
                </a:solidFill>
              </a:rPr>
              <a:t>»</a:t>
            </a:r>
            <a:endParaRPr lang="ru-RU" sz="3600" b="1" i="1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sp>
        <p:nvSpPr>
          <p:cNvPr id="9" name="Управляющая кнопка: назад 8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184731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7812360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№2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2" name="Picture 2" descr="C:\Users\александр\Desktop\tumblr_n1s74bJPDa1qza1qzo1_5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916832"/>
            <a:ext cx="3550853" cy="30963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15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79712" y="2546026"/>
            <a:ext cx="6343640" cy="142876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Дайте совет, как сохранить экологически чистую атмосферу в квартире, доме.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71934" y="4643446"/>
            <a:ext cx="4143404" cy="12858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Делать влажную уборку, проветривать помещение.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9713" y="404664"/>
            <a:ext cx="49685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</a:t>
            </a:r>
            <a:r>
              <a:rPr lang="ru-RU" sz="3600" b="1" dirty="0" smtClean="0">
                <a:solidFill>
                  <a:srgbClr val="FFFF00"/>
                </a:solidFill>
              </a:rPr>
              <a:t>Экология</a:t>
            </a:r>
            <a:r>
              <a:rPr lang="ru-RU" sz="3600" dirty="0" smtClean="0">
                <a:solidFill>
                  <a:srgbClr val="FFFF00"/>
                </a:solidFill>
              </a:rPr>
              <a:t> </a:t>
            </a:r>
            <a:r>
              <a:rPr lang="ru-RU" sz="3600" b="1" dirty="0" smtClean="0">
                <a:solidFill>
                  <a:srgbClr val="FFFF00"/>
                </a:solidFill>
              </a:rPr>
              <a:t>твоего дома</a:t>
            </a:r>
            <a:r>
              <a:rPr lang="ru-RU" sz="3600" b="1" dirty="0" smtClean="0">
                <a:solidFill>
                  <a:srgbClr val="C00000"/>
                </a:solidFill>
              </a:rPr>
              <a:t>»</a:t>
            </a:r>
            <a:endParaRPr lang="ru-RU" sz="3600" b="1" i="1" dirty="0" smtClean="0">
              <a:solidFill>
                <a:srgbClr val="C00000"/>
              </a:solidFill>
            </a:endParaRPr>
          </a:p>
          <a:p>
            <a:endParaRPr lang="ru-RU" sz="3600" dirty="0"/>
          </a:p>
        </p:txBody>
      </p:sp>
      <p:sp>
        <p:nvSpPr>
          <p:cNvPr id="9" name="Управляющая кнопка: назад 8">
            <a:hlinkClick r:id="rId2" action="ppaction://hlinksldjump" highlightClick="1"/>
          </p:cNvPr>
          <p:cNvSpPr/>
          <p:nvPr/>
        </p:nvSpPr>
        <p:spPr>
          <a:xfrm>
            <a:off x="7380312" y="558924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919864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№3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5122" name="Picture 2" descr="C:\Users\александр\Desktop\smayl-moreplavatel-animatsionnaya-kartinka-000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77072"/>
            <a:ext cx="2520280" cy="20882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20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19672" y="2357430"/>
            <a:ext cx="6667104" cy="157163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Назовите бытовой прибор, который  оказывает большой вред здоровью  человека и экологии дома открытым сжиганием газа в квартире. 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6248" y="4786322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</a:t>
            </a:r>
            <a:r>
              <a:rPr lang="ru-RU" sz="2400" dirty="0" smtClean="0">
                <a:solidFill>
                  <a:schemeClr val="tx1"/>
                </a:solidFill>
              </a:rPr>
              <a:t> </a:t>
            </a:r>
            <a:r>
              <a:rPr lang="ru-RU" dirty="0" smtClean="0">
                <a:solidFill>
                  <a:schemeClr val="tx1"/>
                </a:solidFill>
              </a:rPr>
              <a:t>Газовая плита.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5985" y="404664"/>
            <a:ext cx="50720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</a:t>
            </a:r>
            <a:r>
              <a:rPr lang="ru-RU" sz="3600" b="1" dirty="0" smtClean="0">
                <a:solidFill>
                  <a:srgbClr val="FFFF00"/>
                </a:solidFill>
              </a:rPr>
              <a:t>Экология</a:t>
            </a:r>
            <a:r>
              <a:rPr lang="ru-RU" sz="3600" dirty="0" smtClean="0">
                <a:solidFill>
                  <a:srgbClr val="FFFF00"/>
                </a:solidFill>
              </a:rPr>
              <a:t> </a:t>
            </a:r>
            <a:r>
              <a:rPr lang="ru-RU" sz="3600" b="1" dirty="0" smtClean="0">
                <a:solidFill>
                  <a:srgbClr val="FFFF00"/>
                </a:solidFill>
              </a:rPr>
              <a:t>твоего дома</a:t>
            </a:r>
            <a:r>
              <a:rPr lang="ru-RU" sz="3600" b="1" dirty="0" smtClean="0">
                <a:solidFill>
                  <a:srgbClr val="C00000"/>
                </a:solidFill>
              </a:rPr>
              <a:t>»</a:t>
            </a:r>
            <a:endParaRPr lang="ru-RU" sz="3600" b="1" i="1" dirty="0" smtClean="0">
              <a:solidFill>
                <a:srgbClr val="C00000"/>
              </a:solidFill>
            </a:endParaRPr>
          </a:p>
        </p:txBody>
      </p:sp>
      <p:sp>
        <p:nvSpPr>
          <p:cNvPr id="10" name="Управляющая кнопка: назад 9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812360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№4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4098" name="Picture 2" descr="C:\Users\александр\Desktop\80800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321" y="4581128"/>
            <a:ext cx="3652631" cy="1287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285852" y="3886200"/>
            <a:ext cx="8574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620688"/>
            <a:ext cx="5040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</a:t>
            </a:r>
            <a:r>
              <a:rPr lang="ru-RU" sz="3600" b="1" dirty="0" smtClean="0">
                <a:solidFill>
                  <a:srgbClr val="00B050"/>
                </a:solidFill>
              </a:rPr>
              <a:t>Экология леса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91880" y="2708920"/>
            <a:ext cx="4794896" cy="12915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Почему нельзя шуметь и слушать громкую музыку в лесу?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48064" y="4221088"/>
            <a:ext cx="3600400" cy="14213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Из-за громкого шума потревоженные звери и птицы могут покидать свои места, оставляя своих детенышей одних.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5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5" name="Управляющая кнопка: назад 14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812360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№1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6148" name="Picture 4" descr="C:\Users\александр\Desktop\1385327029_4375810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21088"/>
            <a:ext cx="4095750" cy="2276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1325881" y="3840481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91880" y="2428868"/>
            <a:ext cx="4794896" cy="157163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Почему необходимо воздержаться от разведения костров в лесу?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83968" y="4509120"/>
            <a:ext cx="4143404" cy="1214446"/>
          </a:xfrm>
          <a:prstGeom prst="roundRect">
            <a:avLst>
              <a:gd name="adj" fmla="val 3319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Разведение костров в лесу может привести к пожару.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00364" y="404665"/>
            <a:ext cx="38655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«Экология  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леса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9" name="Управляющая кнопка: назад 8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10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7812360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№2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7170" name="Picture 2" descr="C:\Users\александр\Desktop\8c17a9c3c2e6661117685bdd83ea21cd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80928"/>
            <a:ext cx="3312368" cy="37444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5712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6248" y="4857760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 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Разорение муравейников приведёт к гибели лиственных деревьев в лесу.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14810" y="3071810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 </a:t>
            </a:r>
            <a:r>
              <a:rPr lang="ru-RU" sz="2400" b="1" dirty="0" smtClean="0">
                <a:solidFill>
                  <a:schemeClr val="tx1"/>
                </a:solidFill>
              </a:rPr>
              <a:t> К чему приведёт разорение муравейников?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15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404665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«Экология  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леса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2" name="Управляющая кнопка: назад 11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812360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№3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8194" name="Picture 2" descr="C:\Users\александр\Desktop\Rd6VUe18UT3iRb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420888"/>
            <a:ext cx="4032448" cy="34851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3840481"/>
            <a:ext cx="5712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14810" y="2714620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 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Почему нельзя топтать мухоморы?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14810" y="4857760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 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Мухоморы лечат животных.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20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476673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«Экология  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леса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2" name="Управляющая кнопка: назад 11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7919864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№4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9218" name="Picture 2" descr="C:\Users\александр\Desktop\86698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060848"/>
            <a:ext cx="3816424" cy="4176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1325881" y="3840481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23928" y="2204864"/>
            <a:ext cx="4866334" cy="1285884"/>
          </a:xfrm>
          <a:prstGeom prst="roundRect">
            <a:avLst>
              <a:gd name="adj" fmla="val 2187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 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Какую роль в экологии играют папоротники?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699792" y="4572008"/>
            <a:ext cx="5872736" cy="1857388"/>
          </a:xfrm>
          <a:prstGeom prst="roundRect">
            <a:avLst>
              <a:gd name="adj" fmla="val 2187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Папоротники — растения-экологи. Каждый папоротник устраняет из атмосферы дома вредные для человека пары.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5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476672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«Растения - экологи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1" name="Управляющая кнопка: назад 10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919864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№1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10242" name="Picture 2" descr="C:\Users\александр\Desktop\141208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72816"/>
            <a:ext cx="5007690" cy="41894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57128" cy="11430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14810" y="2714620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</a:t>
            </a:r>
            <a:r>
              <a:rPr lang="ru-RU" sz="2400" dirty="0" smtClean="0">
                <a:solidFill>
                  <a:schemeClr val="tx1"/>
                </a:solidFill>
              </a:rPr>
              <a:t> </a:t>
            </a:r>
            <a:r>
              <a:rPr lang="ru-RU" sz="2400" b="1" dirty="0" smtClean="0">
                <a:solidFill>
                  <a:schemeClr val="tx1"/>
                </a:solidFill>
              </a:rPr>
              <a:t> Назовите роль сосны в природе.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357686" y="4643446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 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Сосны- хранители вод: под их сенью не мелеют реки.</a:t>
            </a: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10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476673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«Экология  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леса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2" name="Управляющая кнопка: назад 11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7919864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№2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12290" name="Picture 2" descr="C:\Users\александр\Desktop\Sosna-hranit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16832"/>
            <a:ext cx="3520253" cy="44443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1" name="Picture 3" descr="C:\Users\александр\Desktop\92826208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9097" y="2348880"/>
            <a:ext cx="3189124" cy="33843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5712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14810" y="2492896"/>
            <a:ext cx="4143404" cy="1507608"/>
          </a:xfrm>
          <a:prstGeom prst="roundRect">
            <a:avLst>
              <a:gd name="adj" fmla="val 2187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В чём заключается экологическая роль водорослей в природе?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14810" y="4643446"/>
            <a:ext cx="4143404" cy="1285884"/>
          </a:xfrm>
          <a:prstGeom prst="roundRect">
            <a:avLst>
              <a:gd name="adj" fmla="val 2187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Водоросли выделяют в атмосферу кислород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15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476673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«Экология  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леса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1" name="Управляющая кнопка: назад 10">
            <a:hlinkClick r:id="rId3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919864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№3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11267" name="Picture 3" descr="C:\Users\александр\Desktop\83967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958" y="3140969"/>
            <a:ext cx="3695010" cy="33090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57128" cy="11430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3968" y="1988840"/>
            <a:ext cx="4392488" cy="1080120"/>
          </a:xfrm>
          <a:prstGeom prst="roundRect">
            <a:avLst>
              <a:gd name="adj" fmla="val 2187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       </a:t>
            </a:r>
            <a:r>
              <a:rPr lang="ru-RU" sz="2000" b="1" dirty="0" smtClean="0">
                <a:solidFill>
                  <a:schemeClr val="tx1"/>
                </a:solidFill>
              </a:rPr>
              <a:t> К чему приведёт вымирание растений на планете Земля?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580112" y="5013176"/>
            <a:ext cx="3096344" cy="1201906"/>
          </a:xfrm>
          <a:prstGeom prst="roundRect">
            <a:avLst>
              <a:gd name="adj" fmla="val 2187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Погибнет всё живое на Земле: рыбы, животные, птицы, насекомые и, возможно, человек.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596" y="428604"/>
            <a:ext cx="1143008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20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баллов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476673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Сектор </a:t>
            </a:r>
          </a:p>
          <a:p>
            <a:pPr lvl="0" algn="ctr"/>
            <a:r>
              <a:rPr lang="ru-RU" sz="3600" b="1" dirty="0" smtClean="0">
                <a:solidFill>
                  <a:srgbClr val="C00000"/>
                </a:solidFill>
              </a:rPr>
              <a:t>«Экология  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леса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1" name="Управляющая кнопка: назад 10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642942" cy="357190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919864" y="116632"/>
            <a:ext cx="1224136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Вопрос </a:t>
            </a:r>
            <a:r>
              <a:rPr lang="ru-RU" sz="1400" b="1" dirty="0" smtClean="0">
                <a:solidFill>
                  <a:srgbClr val="FFFF00"/>
                </a:solidFill>
              </a:rPr>
              <a:t>№4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13315" name="Picture 3" descr="C:\Users\александр\Desktop\666c694b6598fbdd9b009215e32c0bb3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852936"/>
            <a:ext cx="3888432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874</TotalTime>
  <Words>328</Words>
  <Application>Microsoft Office PowerPoint</Application>
  <PresentationFormat>Экран (4:3)</PresentationFormat>
  <Paragraphs>106</Paragraphs>
  <Slides>14</Slides>
  <Notes>2</Notes>
  <HiddenSlides>12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Экологическая азбука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school13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uzer</dc:creator>
  <cp:lastModifiedBy>Артём</cp:lastModifiedBy>
  <cp:revision>92</cp:revision>
  <dcterms:created xsi:type="dcterms:W3CDTF">2013-02-08T14:23:49Z</dcterms:created>
  <dcterms:modified xsi:type="dcterms:W3CDTF">2021-01-17T09:55:35Z</dcterms:modified>
</cp:coreProperties>
</file>