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1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7.wdp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2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6720000" cy="5040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16632"/>
            <a:ext cx="7772400" cy="147002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Страна гласных звуков.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01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1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" t="5159"/>
          <a:stretch/>
        </p:blipFill>
        <p:spPr bwMode="auto">
          <a:xfrm>
            <a:off x="-1971" y="0"/>
            <a:ext cx="914597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Артём\Desktop\СОВА\child (44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769" y="2191167"/>
            <a:ext cx="2781239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420888"/>
            <a:ext cx="1142857" cy="1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47" y="2115643"/>
            <a:ext cx="113982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760705"/>
            <a:ext cx="113982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1196752"/>
            <a:ext cx="1139825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068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36" y="3172618"/>
            <a:ext cx="3240000" cy="3240000"/>
          </a:xfr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" y="2723530"/>
            <a:ext cx="11461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307" y="3263280"/>
            <a:ext cx="11461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803030"/>
            <a:ext cx="11461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13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5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629000"/>
            <a:ext cx="3913043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155" b="93299" l="3475" r="540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846" t="5246" r="43799" b="10012"/>
          <a:stretch/>
        </p:blipFill>
        <p:spPr bwMode="auto">
          <a:xfrm>
            <a:off x="5314949" y="1725930"/>
            <a:ext cx="1291591" cy="1565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1775" y="1629000"/>
            <a:ext cx="1292225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2" y="1724977"/>
            <a:ext cx="1292225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10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14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4816" y="1823497"/>
            <a:ext cx="7030992" cy="4680000"/>
          </a:xfr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1452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32656"/>
            <a:ext cx="246856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60477"/>
            <a:ext cx="246856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foregroundMark x1="54435" y1="88184" x2="38957" y2="86816"/>
                        <a14:foregroundMark x1="38957" y1="88672" x2="38957" y2="95801"/>
                        <a14:foregroundMark x1="41739" y1="95801" x2="59130" y2="99316"/>
                        <a14:foregroundMark x1="73391" y1="92676" x2="73391" y2="92676"/>
                        <a14:backgroundMark x1="38783" y1="92871" x2="44348" y2="959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161" y="2362582"/>
            <a:ext cx="2425781" cy="4320000"/>
          </a:xfrm>
          <a:prstGeom prst="rect">
            <a:avLst/>
          </a:prstGeom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5578" y="3262582"/>
            <a:ext cx="3356493" cy="25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4624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00" r="100000">
                        <a14:foregroundMark x1="65333" y1="18667" x2="76333" y2="193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257457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72863"/>
            <a:ext cx="1445084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294" y="0"/>
            <a:ext cx="1445084" cy="14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046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5050" y="5072896"/>
            <a:ext cx="8537915" cy="17851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 У О И Э Ы</a:t>
            </a:r>
            <a:endParaRPr lang="ru-RU" sz="11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9" b="93639" l="9924" r="90076">
                        <a14:foregroundMark x1="52672" y1="5598" x2="52672" y2="5598"/>
                        <a14:foregroundMark x1="53181" y1="5089" x2="53181" y2="5089"/>
                        <a14:foregroundMark x1="10941" y1="91349" x2="90076" y2="90076"/>
                        <a14:foregroundMark x1="48855" y1="2036" x2="48855" y2="8906"/>
                        <a14:foregroundMark x1="49618" y1="6870" x2="55725" y2="66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546" y="32896"/>
            <a:ext cx="6720000" cy="504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693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71600" y="460257"/>
            <a:ext cx="1165704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endParaRPr lang="ru-RU" sz="10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50676" y="460516"/>
            <a:ext cx="1242648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660232" y="460258"/>
            <a:ext cx="1393330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0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812691"/>
              </p:ext>
            </p:extLst>
          </p:nvPr>
        </p:nvGraphicFramePr>
        <p:xfrm>
          <a:off x="539552" y="2060848"/>
          <a:ext cx="2426676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6676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303065"/>
              </p:ext>
            </p:extLst>
          </p:nvPr>
        </p:nvGraphicFramePr>
        <p:xfrm>
          <a:off x="3131840" y="2060848"/>
          <a:ext cx="2615952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5952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386387"/>
              </p:ext>
            </p:extLst>
          </p:nvPr>
        </p:nvGraphicFramePr>
        <p:xfrm>
          <a:off x="6018833" y="2060848"/>
          <a:ext cx="2676128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6128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032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971600" y="460257"/>
            <a:ext cx="1119217" cy="17235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</a:t>
            </a:r>
            <a:endParaRPr lang="ru-RU" sz="10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50676" y="460516"/>
            <a:ext cx="1242648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0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6660232" y="460258"/>
            <a:ext cx="1393330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06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412038"/>
              </p:ext>
            </p:extLst>
          </p:nvPr>
        </p:nvGraphicFramePr>
        <p:xfrm>
          <a:off x="539552" y="2060848"/>
          <a:ext cx="2426676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6676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246747"/>
              </p:ext>
            </p:extLst>
          </p:nvPr>
        </p:nvGraphicFramePr>
        <p:xfrm>
          <a:off x="3131840" y="2060848"/>
          <a:ext cx="2615952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15952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184498"/>
              </p:ext>
            </p:extLst>
          </p:nvPr>
        </p:nvGraphicFramePr>
        <p:xfrm>
          <a:off x="6018833" y="2060848"/>
          <a:ext cx="2676128" cy="252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6128"/>
              </a:tblGrid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492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707" y="369000"/>
            <a:ext cx="7412586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76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16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Страна гласных звуков.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Страна гласных звуков.</dc:title>
  <dc:creator>Артём</dc:creator>
  <cp:lastModifiedBy>Саша</cp:lastModifiedBy>
  <cp:revision>17</cp:revision>
  <dcterms:created xsi:type="dcterms:W3CDTF">2017-04-17T12:29:13Z</dcterms:created>
  <dcterms:modified xsi:type="dcterms:W3CDTF">2017-04-17T16:28:29Z</dcterms:modified>
</cp:coreProperties>
</file>